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75" r:id="rId4"/>
    <p:sldId id="257" r:id="rId5"/>
    <p:sldId id="276" r:id="rId6"/>
    <p:sldId id="259" r:id="rId7"/>
    <p:sldId id="260" r:id="rId8"/>
    <p:sldId id="261" r:id="rId9"/>
    <p:sldId id="262" r:id="rId10"/>
    <p:sldId id="263" r:id="rId11"/>
    <p:sldId id="272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42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een teamnaam.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beslissen aan welke samenwerkvaardigheid we als team willen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het verhaal voorspellen op basis van tekeningen en de kaft.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499F84-78D6-449D-9771-BC605E6D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240" y="2606279"/>
            <a:ext cx="1678760" cy="24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wie ik verdacht vind, door middel van aanwijzingen en bewijzen in de tekst.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19FB21-F1FD-4F1B-A018-228B467A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713" y="2606279"/>
            <a:ext cx="1842612" cy="27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21 t/m 27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verdachten/bewijzen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731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809173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Duolezen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26 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27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Memo’s vergelijken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Lijst met verdachten invullen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Voorspellen maatje 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66928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" y="19711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64CFDA-E397-450F-8025-D57E6421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725" y="1990726"/>
            <a:ext cx="1931600" cy="28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310051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28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 en de vragen 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 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80994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74" y="277938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177272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366831"/>
            <a:ext cx="491660" cy="466765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95326" y="740035"/>
            <a:ext cx="42348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5999" y="5039567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Titel voor het krantenbericht verzinnen.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373" y="2990609"/>
            <a:ext cx="3476721" cy="22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krantenbericht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 met informatie over de inbraak.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8A2586-16F0-41DD-8CD5-C08BC922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577" y="1990726"/>
            <a:ext cx="1707423" cy="25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629868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krantenbericht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128732" y="2093903"/>
            <a:ext cx="3026483" cy="24250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2" y="230365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73002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809" y="2522350"/>
            <a:ext cx="4612137" cy="28586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EDDA7F-1F1B-4A1C-8339-D9AE44A52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73" y="4257616"/>
            <a:ext cx="1047754" cy="15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heb je gedaan de afgelopen tijd?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 plekje.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Favoriet spel.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teamposter.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4140314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2"/>
          <p:cNvSpPr txBox="1"/>
          <p:nvPr/>
        </p:nvSpPr>
        <p:spPr>
          <a:xfrm>
            <a:off x="838541" y="1443974"/>
            <a:ext cx="64752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5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838541" y="920554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1935985"/>
            <a:ext cx="551985" cy="524036"/>
          </a:xfrm>
          <a:prstGeom prst="rect">
            <a:avLst/>
          </a:prstGeom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A8499F84-78D6-449D-9771-BC605E6D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280" y="1443974"/>
            <a:ext cx="2073551" cy="3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logisch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collega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chic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aandachtig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afleiden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vliegeren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(op) de uitkijk (staan)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accu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radiografisch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drone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kruk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029" y="3789790"/>
            <a:ext cx="1812355" cy="256021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070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88450" y="1449388"/>
            <a:ext cx="1060380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Afmaken teamposter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88451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6" y="2715135"/>
            <a:ext cx="3258477" cy="29032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35651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667" y="3399537"/>
            <a:ext cx="3252734" cy="2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verdacht vind,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middel van aanwijzingen en bewijzen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tekst.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342DCA-B9C5-43AD-8781-7660EC70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16" y="2198557"/>
            <a:ext cx="1767384" cy="25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13 t/m 20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verdachten/bewijzen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157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12576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12576" y="62660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669" y="3943264"/>
            <a:ext cx="2978661" cy="194847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18 t/m 20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ijst met verdachten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Voorspellen 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01" y="193751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2043</TotalTime>
  <Words>976</Words>
  <Application>Microsoft Office PowerPoint</Application>
  <PresentationFormat>Widescreen</PresentationFormat>
  <Paragraphs>271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114</cp:revision>
  <dcterms:created xsi:type="dcterms:W3CDTF">2017-07-26T14:05:48Z</dcterms:created>
  <dcterms:modified xsi:type="dcterms:W3CDTF">2022-08-03T12:26:10Z</dcterms:modified>
</cp:coreProperties>
</file>